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0" r:id="rId3"/>
    <p:sldId id="258" r:id="rId4"/>
    <p:sldId id="259" r:id="rId5"/>
    <p:sldId id="263" r:id="rId6"/>
    <p:sldId id="268" r:id="rId7"/>
    <p:sldId id="265" r:id="rId8"/>
    <p:sldId id="269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16 w 4917"/>
                <a:gd name="T3" fmla="*/ 0 h 1000"/>
                <a:gd name="T4" fmla="*/ 4917 w 4917"/>
                <a:gd name="T5" fmla="*/ 500 h 1000"/>
                <a:gd name="T6" fmla="*/ 4417 w 4917"/>
                <a:gd name="T7" fmla="*/ 1000 h 1000"/>
                <a:gd name="T8" fmla="*/ 0 w 4917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B97C0-21B8-4199-8987-946087F3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24C83-EF9F-4D74-8450-AE086C53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5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9F91-CABF-41F1-91E1-F42C6FC9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AF49-9F1C-458E-86A1-1585A29FE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A5D8A-D22C-42EA-82FD-BA2A74BB3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4A65-3B8C-4E83-B7A7-B8B7439F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2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3BEC-081E-4828-8DB6-3872354B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9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E805-7628-462B-B1F3-1F00D90AC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5F561-EA70-413A-B6FE-6CD887D1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D914-632B-47FA-AC9C-F97EEC12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86427-07BE-4D48-8E24-A8C870F67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6499 w 7000"/>
                <a:gd name="T3" fmla="*/ 0 h 1000"/>
                <a:gd name="T4" fmla="*/ 7000 w 7000"/>
                <a:gd name="T5" fmla="*/ 500 h 1000"/>
                <a:gd name="T6" fmla="*/ 6500 w 7000"/>
                <a:gd name="T7" fmla="*/ 1000 h 1000"/>
                <a:gd name="T8" fmla="*/ 0 w 7000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DA04D85-E136-4C78-AFB1-0E3567376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Warm-up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</a:t>
            </a:r>
            <a:endParaRPr lang="en-US" dirty="0" smtClean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137830"/>
              </p:ext>
            </p:extLst>
          </p:nvPr>
        </p:nvGraphicFramePr>
        <p:xfrm>
          <a:off x="2667000" y="3276600"/>
          <a:ext cx="2725737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028520" imgH="482400" progId="Equation.DSMT4">
                  <p:embed/>
                </p:oleObj>
              </mc:Choice>
              <mc:Fallback>
                <p:oleObj name="Equation" r:id="rId3" imgW="10285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2725737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of 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5</a:t>
            </a:r>
            <a:r>
              <a:rPr lang="en-US" dirty="0" smtClean="0"/>
              <a:t>.  </a:t>
            </a:r>
            <a:r>
              <a:rPr lang="en-US" dirty="0" smtClean="0"/>
              <a:t>Graphing sin and cos with translations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6.4 Continued  Graphing sin and cos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 – How does a phase shift change the graph of sin and cos?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Shifts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 = d + A sin (B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/>
              <a:t> + c)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y = d + A cos (B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/>
              <a:t> + c)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(the d can go at the </a:t>
            </a:r>
            <a:r>
              <a:rPr lang="en-US" sz="2400" smtClean="0"/>
              <a:t>beginning or the end)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Phase shift:  set part in parentheses equal to zero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and solve for theta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Phase shifts will change the “x” part of table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Vertical shift                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Vertical shifts will change the “y” part of table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895600" y="5410200"/>
            <a:ext cx="9906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shift only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 y = 3 + 2 sin 4</a:t>
            </a:r>
            <a:r>
              <a:rPr lang="el-GR" dirty="0" smtClean="0">
                <a:cs typeface="Arial" charset="0"/>
              </a:rPr>
              <a:t>θ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Amplitude = 2</a:t>
            </a:r>
          </a:p>
          <a:p>
            <a:pPr eaLnBrk="1" hangingPunct="1"/>
            <a:r>
              <a:rPr lang="en-US" dirty="0" smtClean="0"/>
              <a:t>Period = 2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/4 =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/2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Intervals =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/2/4 =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/8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Vertical shift = up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shift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 eaLnBrk="1" hangingPunct="1"/>
            <a:r>
              <a:rPr lang="en-US" smtClean="0"/>
              <a:t>Graph 2 sin (3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-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/2</a:t>
            </a:r>
            <a:r>
              <a:rPr lang="en-US" smtClean="0"/>
              <a:t>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mtClean="0"/>
              <a:t>Amplitude = 2</a:t>
            </a:r>
          </a:p>
          <a:p>
            <a:pPr eaLnBrk="1" hangingPunct="1"/>
            <a:r>
              <a:rPr lang="en-US" smtClean="0"/>
              <a:t>Period = 2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/3 </a:t>
            </a:r>
          </a:p>
          <a:p>
            <a:pPr eaLnBrk="1" hangingPunct="1"/>
            <a:r>
              <a:rPr lang="en-US" smtClean="0">
                <a:cs typeface="Arial" charset="0"/>
              </a:rPr>
              <a:t>Intervals = 2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/3/4 = 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/6 </a:t>
            </a:r>
          </a:p>
          <a:p>
            <a:pPr eaLnBrk="1" hangingPunct="1"/>
            <a:r>
              <a:rPr lang="en-US" smtClean="0">
                <a:cs typeface="Arial" charset="0"/>
              </a:rPr>
              <a:t>Horizontal shift          3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-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/2=0          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=</a:t>
            </a:r>
            <a:r>
              <a:rPr lang="el-GR" smtClean="0">
                <a:cs typeface="Arial" charset="0"/>
              </a:rPr>
              <a:t>π</a:t>
            </a:r>
            <a:r>
              <a:rPr lang="en-US" smtClean="0">
                <a:cs typeface="Arial" charset="0"/>
              </a:rPr>
              <a:t>/6</a:t>
            </a:r>
            <a:endParaRPr lang="el-GR" smtClean="0">
              <a:cs typeface="Arial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733800" y="46482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6400800" y="46482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Horizontal and vertical example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Graph y = -1 + 3 </a:t>
            </a:r>
            <a:r>
              <a:rPr lang="en-US" dirty="0" err="1" smtClean="0"/>
              <a:t>cos</a:t>
            </a:r>
            <a:r>
              <a:rPr lang="en-US" dirty="0" smtClean="0"/>
              <a:t> (2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-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)</a:t>
            </a:r>
            <a:endParaRPr lang="el-GR" dirty="0" smtClean="0">
              <a:cs typeface="Arial" charset="0"/>
            </a:endParaRP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dirty="0" smtClean="0"/>
              <a:t>Amplitude = 3</a:t>
            </a:r>
          </a:p>
          <a:p>
            <a:pPr eaLnBrk="1" hangingPunct="1"/>
            <a:r>
              <a:rPr lang="en-US" dirty="0" smtClean="0"/>
              <a:t>Period = 2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/2 = </a:t>
            </a:r>
            <a:r>
              <a:rPr lang="el-GR" dirty="0" smtClean="0">
                <a:cs typeface="Arial" charset="0"/>
              </a:rPr>
              <a:t>π</a:t>
            </a:r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Intervals =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/4 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Vertical shift = down 1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Horizontal shift        2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-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=0       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=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/2</a:t>
            </a:r>
            <a:endParaRPr lang="el-GR" dirty="0" smtClean="0">
              <a:cs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657600" y="51054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791200" y="51054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Horizontal and vertical 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Graph y </a:t>
            </a:r>
            <a:r>
              <a:rPr lang="en-US" smtClean="0"/>
              <a:t>=  -3 </a:t>
            </a:r>
            <a:r>
              <a:rPr lang="en-US" dirty="0" smtClean="0"/>
              <a:t>sin (3/2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+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/>
              <a:t>) - 2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dirty="0" smtClean="0"/>
              <a:t>Amplitude = 3</a:t>
            </a:r>
          </a:p>
          <a:p>
            <a:pPr eaLnBrk="1" hangingPunct="1"/>
            <a:r>
              <a:rPr lang="en-US" dirty="0" smtClean="0"/>
              <a:t>Period = 2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/(3/2) = 4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/3</a:t>
            </a:r>
            <a:endParaRPr lang="el-GR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Intervals =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/3 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Vertical shift = down 2 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Horizontal shift          3/2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+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=0      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=-2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/3</a:t>
            </a:r>
            <a:endParaRPr lang="el-GR" dirty="0" smtClean="0">
              <a:cs typeface="Arial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657600" y="52578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400800" y="5257800"/>
            <a:ext cx="6096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Assessment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321</a:t>
            </a:r>
          </a:p>
          <a:p>
            <a:pPr lvl="1" eaLnBrk="1" hangingPunct="1"/>
            <a:r>
              <a:rPr lang="en-US" smtClean="0"/>
              <a:t>Write the 3 parts of a sin or cos equation that affect the graph</a:t>
            </a:r>
          </a:p>
          <a:p>
            <a:pPr lvl="1" eaLnBrk="1" hangingPunct="1"/>
            <a:r>
              <a:rPr lang="en-US" smtClean="0"/>
              <a:t>Write 2 things you understand</a:t>
            </a:r>
          </a:p>
          <a:p>
            <a:pPr lvl="1" eaLnBrk="1" hangingPunct="1"/>
            <a:r>
              <a:rPr lang="en-US" smtClean="0"/>
              <a:t>Write 1 thing you still have a question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853</TotalTime>
  <Words>294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Radial</vt:lpstr>
      <vt:lpstr>MathType 6.0 Equation</vt:lpstr>
      <vt:lpstr>Warm-up</vt:lpstr>
      <vt:lpstr>Table of Contents</vt:lpstr>
      <vt:lpstr>6.4 Continued  Graphing sin and cos</vt:lpstr>
      <vt:lpstr>Shifts</vt:lpstr>
      <vt:lpstr>Vertical shift only example</vt:lpstr>
      <vt:lpstr>Horizontal shift example</vt:lpstr>
      <vt:lpstr>Horizontal and vertical example</vt:lpstr>
      <vt:lpstr>Horizontal and vertical example</vt:lpstr>
      <vt:lpstr>Assessment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11/27/07</dc:title>
  <dc:creator>Cobb County School District</dc:creator>
  <cp:lastModifiedBy>Susan Ryan</cp:lastModifiedBy>
  <cp:revision>26</cp:revision>
  <dcterms:created xsi:type="dcterms:W3CDTF">2007-11-11T02:17:19Z</dcterms:created>
  <dcterms:modified xsi:type="dcterms:W3CDTF">2015-08-13T19:27:03Z</dcterms:modified>
</cp:coreProperties>
</file>