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73A8BC1-BAA3-4122-8F7B-F67245CD07A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30B6-D272-4043-8FE7-7983D4C88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8BC1-BAA3-4122-8F7B-F67245CD07A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30B6-D272-4043-8FE7-7983D4C88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8BC1-BAA3-4122-8F7B-F67245CD07A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30B6-D272-4043-8FE7-7983D4C88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8BC1-BAA3-4122-8F7B-F67245CD07A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30B6-D272-4043-8FE7-7983D4C88F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8BC1-BAA3-4122-8F7B-F67245CD07A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30B6-D272-4043-8FE7-7983D4C88F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8BC1-BAA3-4122-8F7B-F67245CD07A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30B6-D272-4043-8FE7-7983D4C88F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8BC1-BAA3-4122-8F7B-F67245CD07A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30B6-D272-4043-8FE7-7983D4C88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8BC1-BAA3-4122-8F7B-F67245CD07A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30B6-D272-4043-8FE7-7983D4C88F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8BC1-BAA3-4122-8F7B-F67245CD07A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30B6-D272-4043-8FE7-7983D4C88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8BC1-BAA3-4122-8F7B-F67245CD07A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30B6-D272-4043-8FE7-7983D4C88F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8BC1-BAA3-4122-8F7B-F67245CD07A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30B6-D272-4043-8FE7-7983D4C88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73A8BC1-BAA3-4122-8F7B-F67245CD07A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90B30B6-D272-4043-8FE7-7983D4C88F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19.  </a:t>
            </a:r>
            <a:r>
              <a:rPr lang="en-US" dirty="0" err="1" smtClean="0"/>
              <a:t>Cofunction</a:t>
            </a:r>
            <a:r>
              <a:rPr lang="en-US" dirty="0" smtClean="0"/>
              <a:t> and even/odd identities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8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cofunction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93375"/>
            <a:ext cx="3886199" cy="321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24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 these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a right triangle</a:t>
            </a:r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>
            <a:off x="2514600" y="3048000"/>
            <a:ext cx="4419600" cy="2362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3048000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522553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4060" y="51816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95413" y="3859768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Angle A = 90 – Angle 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2590800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 A = O/H = BC/AB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3362" y="3078701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 B = A/H = BC/AB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7138" y="3456181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 A = COS 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92514" y="4229100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SIN (90-B) = COS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EVEN/ODD IDENTITIES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4073729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8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 these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the graph of sin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50028"/>
            <a:ext cx="3200400" cy="239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0714" y="3225303"/>
            <a:ext cx="2872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Pick an x value and find y</a:t>
            </a:r>
          </a:p>
          <a:p>
            <a:endParaRPr lang="en-US" dirty="0"/>
          </a:p>
          <a:p>
            <a:r>
              <a:rPr lang="en-US" dirty="0" smtClean="0"/>
              <a:t>Now pick –x value and find 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23114" y="432398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Sin(-x) = -sin (x)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70714" y="2765362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 is an odd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 these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the graph of </a:t>
            </a:r>
            <a:r>
              <a:rPr lang="en-US" dirty="0" err="1" smtClean="0"/>
              <a:t>cos</a:t>
            </a: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70714" y="3225303"/>
            <a:ext cx="2872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Pick an x value and find y</a:t>
            </a:r>
          </a:p>
          <a:p>
            <a:endParaRPr lang="en-US" dirty="0"/>
          </a:p>
          <a:p>
            <a:r>
              <a:rPr lang="en-US" dirty="0" smtClean="0"/>
              <a:t>Now pick –x value and find 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23114" y="432398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Cos(-x) = </a:t>
            </a:r>
            <a:r>
              <a:rPr lang="en-US" dirty="0" err="1" smtClean="0"/>
              <a:t>cos</a:t>
            </a:r>
            <a:r>
              <a:rPr lang="en-US" dirty="0" smtClean="0"/>
              <a:t> (x)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70714" y="2765362"/>
            <a:ext cx="228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 is an even function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33750"/>
            <a:ext cx="36957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25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0"/>
          <a:ext cx="838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3" imgW="838200" imgH="609600" progId="Equation.DSMT4">
                  <p:embed/>
                </p:oleObj>
              </mc:Choice>
              <mc:Fallback>
                <p:oleObj name="Equation" r:id="rId3" imgW="838200" imgH="60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361092"/>
              </p:ext>
            </p:extLst>
          </p:nvPr>
        </p:nvGraphicFramePr>
        <p:xfrm>
          <a:off x="1430338" y="2438400"/>
          <a:ext cx="2320925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5" imgW="850680" imgH="609480" progId="Equation.DSMT4">
                  <p:embed/>
                </p:oleObj>
              </mc:Choice>
              <mc:Fallback>
                <p:oleObj name="Equation" r:id="rId5" imgW="850680" imgH="609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2438400"/>
                        <a:ext cx="2320925" cy="166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2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0"/>
          <a:ext cx="12287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3" imgW="1231366" imgH="469696" progId="Equation.DSMT4">
                  <p:embed/>
                </p:oleObj>
              </mc:Choice>
              <mc:Fallback>
                <p:oleObj name="Equation" r:id="rId3" imgW="1231366" imgH="46969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872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2400" y="152400"/>
          <a:ext cx="12287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5" imgW="1231366" imgH="469696" progId="Equation.DSMT4">
                  <p:embed/>
                </p:oleObj>
              </mc:Choice>
              <mc:Fallback>
                <p:oleObj name="Equation" r:id="rId5" imgW="1231366" imgH="46969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122872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57570"/>
              </p:ext>
            </p:extLst>
          </p:nvPr>
        </p:nvGraphicFramePr>
        <p:xfrm>
          <a:off x="2500176" y="3429000"/>
          <a:ext cx="292576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6" imgW="1244520" imgH="469800" progId="Equation.DSMT4">
                  <p:embed/>
                </p:oleObj>
              </mc:Choice>
              <mc:Fallback>
                <p:oleObj name="Equation" r:id="rId6" imgW="124452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176" y="3429000"/>
                        <a:ext cx="2925762" cy="1100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2514600"/>
            <a:ext cx="14951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Verify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252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67</TotalTime>
  <Words>144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Garamond</vt:lpstr>
      <vt:lpstr>Wingdings</vt:lpstr>
      <vt:lpstr>Couture</vt:lpstr>
      <vt:lpstr>Equation</vt:lpstr>
      <vt:lpstr>19.  Cofunction and even/odd identities</vt:lpstr>
      <vt:lpstr>cofunction</vt:lpstr>
      <vt:lpstr>Where do these come from?</vt:lpstr>
      <vt:lpstr>EVEN/ODD IDENTITIES</vt:lpstr>
      <vt:lpstr>Where do these come from?</vt:lpstr>
      <vt:lpstr>Where do these come from?</vt:lpstr>
      <vt:lpstr>Example</vt:lpstr>
      <vt:lpstr>example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Ryan</dc:creator>
  <cp:lastModifiedBy>Susan Ryan</cp:lastModifiedBy>
  <cp:revision>9</cp:revision>
  <dcterms:created xsi:type="dcterms:W3CDTF">2012-09-17T16:52:37Z</dcterms:created>
  <dcterms:modified xsi:type="dcterms:W3CDTF">2015-09-09T17:44:20Z</dcterms:modified>
</cp:coreProperties>
</file>