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8432F45-1D77-4C53-85A1-AB80AE8D7A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ACFCDEF-559C-419E-9AC3-113B6B9EA955}" type="datetimeFigureOut">
              <a:rPr lang="en-US" smtClean="0"/>
              <a:t>8/17/2015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 </a:t>
            </a:r>
            <a:r>
              <a:rPr lang="en-US" dirty="0" smtClean="0"/>
              <a:t>Graphing tangent and cotangent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7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no amplitude</a:t>
            </a:r>
          </a:p>
          <a:p>
            <a:r>
              <a:rPr lang="en-US" dirty="0" smtClean="0"/>
              <a:t>Period is </a:t>
            </a:r>
            <a:r>
              <a:rPr lang="el-GR" dirty="0" smtClean="0"/>
              <a:t>π</a:t>
            </a:r>
            <a:r>
              <a:rPr lang="en-US" dirty="0" smtClean="0"/>
              <a:t>/(# in front of 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Interval is Per/4  (same)</a:t>
            </a:r>
          </a:p>
          <a:p>
            <a:r>
              <a:rPr lang="en-US" dirty="0" smtClean="0"/>
              <a:t>HS     set ( ) = 0  (same)</a:t>
            </a:r>
          </a:p>
          <a:p>
            <a:r>
              <a:rPr lang="en-US" dirty="0" smtClean="0"/>
              <a:t> VS    number all the way in front or all the way in back separate from tan  (same)</a:t>
            </a:r>
          </a:p>
          <a:p>
            <a:r>
              <a:rPr lang="en-US" dirty="0" smtClean="0"/>
              <a:t>Y value is 0 at 1</a:t>
            </a:r>
            <a:r>
              <a:rPr lang="en-US" baseline="30000" dirty="0" smtClean="0"/>
              <a:t>st</a:t>
            </a:r>
            <a:r>
              <a:rPr lang="en-US" dirty="0" smtClean="0"/>
              <a:t>and 5</a:t>
            </a:r>
            <a:r>
              <a:rPr lang="en-US" baseline="30000" dirty="0" smtClean="0"/>
              <a:t>th</a:t>
            </a:r>
            <a:r>
              <a:rPr lang="en-US" dirty="0" smtClean="0"/>
              <a:t> intervals</a:t>
            </a:r>
          </a:p>
          <a:p>
            <a:r>
              <a:rPr lang="en-US" dirty="0" smtClean="0"/>
              <a:t>Asymptotes – at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 will not calculate 2</a:t>
            </a:r>
            <a:r>
              <a:rPr lang="en-US" baseline="30000" dirty="0" smtClean="0"/>
              <a:t>nd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Start at left point and go up towards asymptote</a:t>
            </a:r>
          </a:p>
          <a:p>
            <a:r>
              <a:rPr lang="en-US" dirty="0" smtClean="0"/>
              <a:t>Start at right point and go down towards asymptote</a:t>
            </a:r>
          </a:p>
          <a:p>
            <a:r>
              <a:rPr lang="en-US" dirty="0" smtClean="0"/>
              <a:t>You will have 2 half pieces of a tan graph</a:t>
            </a:r>
          </a:p>
        </p:txBody>
      </p:sp>
    </p:spTree>
    <p:extLst>
      <p:ext uri="{BB962C8B-B14F-4D97-AF65-F5344CB8AC3E}">
        <p14:creationId xmlns:p14="http://schemas.microsoft.com/office/powerpoint/2010/main" val="37735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708210"/>
              </p:ext>
            </p:extLst>
          </p:nvPr>
        </p:nvGraphicFramePr>
        <p:xfrm>
          <a:off x="1219199" y="1676400"/>
          <a:ext cx="1789471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199" y="1676400"/>
                        <a:ext cx="1789471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73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692304"/>
              </p:ext>
            </p:extLst>
          </p:nvPr>
        </p:nvGraphicFramePr>
        <p:xfrm>
          <a:off x="500063" y="1916113"/>
          <a:ext cx="32273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282680" imgH="203040" progId="Equation.DSMT4">
                  <p:embed/>
                </p:oleObj>
              </mc:Choice>
              <mc:Fallback>
                <p:oleObj name="Equation" r:id="rId3" imgW="1282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063" y="1916113"/>
                        <a:ext cx="322738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63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CoTangent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is the same as tangent except y values and direction</a:t>
            </a:r>
          </a:p>
          <a:p>
            <a:r>
              <a:rPr lang="en-US" dirty="0" smtClean="0"/>
              <a:t>y value is 0 at 3</a:t>
            </a:r>
            <a:r>
              <a:rPr lang="en-US" baseline="30000" dirty="0" smtClean="0"/>
              <a:t>rd</a:t>
            </a:r>
            <a:r>
              <a:rPr lang="en-US" dirty="0" smtClean="0"/>
              <a:t>  interval</a:t>
            </a:r>
          </a:p>
          <a:p>
            <a:r>
              <a:rPr lang="en-US" dirty="0" smtClean="0"/>
              <a:t>Asymptotes – at 1</a:t>
            </a:r>
            <a:r>
              <a:rPr lang="en-US" baseline="30000" dirty="0" smtClean="0"/>
              <a:t>st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intervals</a:t>
            </a:r>
          </a:p>
          <a:p>
            <a:r>
              <a:rPr lang="en-US" dirty="0" smtClean="0"/>
              <a:t>Goes down from left to right</a:t>
            </a:r>
          </a:p>
          <a:p>
            <a:r>
              <a:rPr lang="en-US" dirty="0" smtClean="0"/>
              <a:t>You will have one full piece</a:t>
            </a:r>
          </a:p>
        </p:txBody>
      </p:sp>
    </p:spTree>
    <p:extLst>
      <p:ext uri="{BB962C8B-B14F-4D97-AF65-F5344CB8AC3E}">
        <p14:creationId xmlns:p14="http://schemas.microsoft.com/office/powerpoint/2010/main" val="52663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987840"/>
              </p:ext>
            </p:extLst>
          </p:nvPr>
        </p:nvGraphicFramePr>
        <p:xfrm>
          <a:off x="1282700" y="1916113"/>
          <a:ext cx="16621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660240" imgH="203040" progId="Equation.DSMT4">
                  <p:embed/>
                </p:oleObj>
              </mc:Choice>
              <mc:Fallback>
                <p:oleObj name="Equation" r:id="rId3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2700" y="1916113"/>
                        <a:ext cx="1662113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4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600034"/>
              </p:ext>
            </p:extLst>
          </p:nvPr>
        </p:nvGraphicFramePr>
        <p:xfrm>
          <a:off x="404813" y="1916113"/>
          <a:ext cx="34178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1358640" imgH="203040" progId="Equation.DSMT4">
                  <p:embed/>
                </p:oleObj>
              </mc:Choice>
              <mc:Fallback>
                <p:oleObj name="Equation" r:id="rId3" imgW="1358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813" y="1916113"/>
                        <a:ext cx="3417887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86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</TotalTime>
  <Words>143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Adjacency</vt:lpstr>
      <vt:lpstr>Equation</vt:lpstr>
      <vt:lpstr>7.  Graphing tangent and cotangent</vt:lpstr>
      <vt:lpstr>Tangent</vt:lpstr>
      <vt:lpstr>Example</vt:lpstr>
      <vt:lpstr>Example</vt:lpstr>
      <vt:lpstr>CoTangent</vt:lpstr>
      <vt:lpstr>Example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tangent and cotangent</dc:title>
  <dc:creator>Susan Ryan</dc:creator>
  <cp:lastModifiedBy>Susan Ryan</cp:lastModifiedBy>
  <cp:revision>10</cp:revision>
  <dcterms:created xsi:type="dcterms:W3CDTF">2012-09-04T16:13:57Z</dcterms:created>
  <dcterms:modified xsi:type="dcterms:W3CDTF">2015-08-17T19:27:54Z</dcterms:modified>
</cp:coreProperties>
</file>